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950" r:id="rId2"/>
    <p:sldId id="1236" r:id="rId3"/>
    <p:sldId id="518" r:id="rId4"/>
    <p:sldId id="523" r:id="rId5"/>
    <p:sldId id="520" r:id="rId6"/>
    <p:sldId id="524" r:id="rId7"/>
    <p:sldId id="521" r:id="rId8"/>
    <p:sldId id="525" r:id="rId9"/>
    <p:sldId id="526" r:id="rId10"/>
    <p:sldId id="522" r:id="rId11"/>
    <p:sldId id="527" r:id="rId12"/>
    <p:sldId id="528" r:id="rId13"/>
    <p:sldId id="1242" r:id="rId14"/>
    <p:sldId id="1243" r:id="rId15"/>
    <p:sldId id="1244" r:id="rId16"/>
    <p:sldId id="1245" r:id="rId17"/>
    <p:sldId id="1246" r:id="rId18"/>
    <p:sldId id="1247" r:id="rId19"/>
    <p:sldId id="1235" r:id="rId20"/>
    <p:sldId id="332" r:id="rId21"/>
    <p:sldId id="454" r:id="rId22"/>
    <p:sldId id="455" r:id="rId23"/>
    <p:sldId id="456" r:id="rId24"/>
    <p:sldId id="457" r:id="rId25"/>
    <p:sldId id="458" r:id="rId26"/>
    <p:sldId id="1226" r:id="rId27"/>
    <p:sldId id="1233" r:id="rId28"/>
    <p:sldId id="1248" r:id="rId29"/>
    <p:sldId id="1249" r:id="rId30"/>
    <p:sldId id="1250" r:id="rId31"/>
    <p:sldId id="1251" r:id="rId32"/>
    <p:sldId id="1252" r:id="rId33"/>
    <p:sldId id="1253" r:id="rId34"/>
    <p:sldId id="427" r:id="rId35"/>
    <p:sldId id="428" r:id="rId36"/>
    <p:sldId id="429" r:id="rId37"/>
    <p:sldId id="430" r:id="rId38"/>
    <p:sldId id="431" r:id="rId39"/>
    <p:sldId id="954" r:id="rId40"/>
    <p:sldId id="1240" r:id="rId41"/>
    <p:sldId id="256" r:id="rId42"/>
    <p:sldId id="257" r:id="rId43"/>
    <p:sldId id="258" r:id="rId44"/>
    <p:sldId id="1237" r:id="rId45"/>
    <p:sldId id="1238" r:id="rId46"/>
    <p:sldId id="1239" r:id="rId47"/>
    <p:sldId id="1241" r:id="rId48"/>
    <p:sldId id="1214" r:id="rId49"/>
    <p:sldId id="1122" r:id="rId50"/>
    <p:sldId id="94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518"/>
            <p14:sldId id="523"/>
            <p14:sldId id="520"/>
            <p14:sldId id="524"/>
            <p14:sldId id="521"/>
            <p14:sldId id="525"/>
            <p14:sldId id="526"/>
            <p14:sldId id="522"/>
            <p14:sldId id="527"/>
            <p14:sldId id="528"/>
            <p14:sldId id="1242"/>
            <p14:sldId id="1243"/>
            <p14:sldId id="1244"/>
            <p14:sldId id="1245"/>
            <p14:sldId id="1246"/>
            <p14:sldId id="1247"/>
            <p14:sldId id="1235"/>
            <p14:sldId id="332"/>
            <p14:sldId id="454"/>
            <p14:sldId id="455"/>
            <p14:sldId id="456"/>
            <p14:sldId id="457"/>
            <p14:sldId id="458"/>
            <p14:sldId id="1226"/>
            <p14:sldId id="1233"/>
            <p14:sldId id="1248"/>
            <p14:sldId id="1249"/>
            <p14:sldId id="1250"/>
            <p14:sldId id="1251"/>
            <p14:sldId id="1252"/>
            <p14:sldId id="1253"/>
            <p14:sldId id="427"/>
            <p14:sldId id="428"/>
            <p14:sldId id="429"/>
            <p14:sldId id="430"/>
            <p14:sldId id="431"/>
            <p14:sldId id="954"/>
            <p14:sldId id="1240"/>
            <p14:sldId id="256"/>
            <p14:sldId id="257"/>
            <p14:sldId id="258"/>
            <p14:sldId id="1237"/>
            <p14:sldId id="1238"/>
            <p14:sldId id="1239"/>
            <p14:sldId id="1241"/>
            <p14:sldId id="1214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16th February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Never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Gonna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Stop Singing 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7054533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Vaughan | Ran Jackson | Tom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Brand Vaughan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Evident Music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Songsmiff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215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123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called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Into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reached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save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55162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crossed the divide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Lost in our sin You made us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can we ever hold it inside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can't hold back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lift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604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Higher </a:t>
            </a:r>
            <a:r>
              <a:rPr lang="en-GB" sz="3600" dirty="0" err="1">
                <a:solidFill>
                  <a:schemeClr val="bg1"/>
                </a:solidFill>
              </a:rPr>
              <a:t>higher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Hearts burning bright like a fire </a:t>
            </a:r>
            <a:r>
              <a:rPr lang="en-GB" sz="3600" dirty="0" err="1">
                <a:solidFill>
                  <a:schemeClr val="bg1"/>
                </a:solidFill>
              </a:rPr>
              <a:t>fire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Voices unite make it louder </a:t>
            </a:r>
            <a:r>
              <a:rPr lang="en-GB" sz="3600" dirty="0" err="1">
                <a:solidFill>
                  <a:schemeClr val="bg1"/>
                </a:solidFill>
              </a:rPr>
              <a:t>louder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Oo</a:t>
            </a:r>
            <a:r>
              <a:rPr lang="en-GB" sz="3600" dirty="0">
                <a:solidFill>
                  <a:schemeClr val="bg1"/>
                </a:solidFill>
              </a:rPr>
              <a:t> 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(singing)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914056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longer bound in chains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rescued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called me by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62144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Every tribe every tongue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heart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knee we will bow to the risen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Him up lift Him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Oo</a:t>
            </a:r>
            <a:r>
              <a:rPr lang="en-GB" sz="3600" dirty="0">
                <a:solidFill>
                  <a:schemeClr val="bg1"/>
                </a:solidFill>
              </a:rPr>
              <a:t>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26760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399166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6087919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Bryan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r>
              <a:rPr lang="en-GB" sz="1200" dirty="0">
                <a:solidFill>
                  <a:schemeClr val="bg1"/>
                </a:solidFill>
              </a:rPr>
              <a:t> | Katie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</a:t>
            </a:r>
          </a:p>
        </p:txBody>
      </p:sp>
    </p:spTree>
    <p:extLst>
      <p:ext uri="{BB962C8B-B14F-4D97-AF65-F5344CB8AC3E}">
        <p14:creationId xmlns:p14="http://schemas.microsoft.com/office/powerpoint/2010/main" val="2293039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00485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tasted and seen of the sweetest of loves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my heart becomes free and my shame is undone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1101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 Spirit You are welcome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flood this place and fill the atmosphere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glory God is what our hearts long for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overcome by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285616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Let us become more aware of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us experience the glory of Your goodness (Lord)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901060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54344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7200" dirty="0">
                <a:solidFill>
                  <a:schemeClr val="bg1"/>
                </a:solidFill>
              </a:rPr>
              <a:t>Spirit Break Out</a:t>
            </a: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6058450</a:t>
            </a:r>
          </a:p>
          <a:p>
            <a:r>
              <a:rPr lang="en-GB" sz="1200" dirty="0"/>
              <a:t>Ben Bryant | Luke </a:t>
            </a:r>
            <a:r>
              <a:rPr lang="en-GB" sz="1200" dirty="0" err="1"/>
              <a:t>Hellebronth</a:t>
            </a:r>
            <a:r>
              <a:rPr lang="en-GB" sz="1200" dirty="0"/>
              <a:t> | Myles </a:t>
            </a:r>
            <a:r>
              <a:rPr lang="en-GB" sz="1200" dirty="0" err="1"/>
              <a:t>Dhillon</a:t>
            </a:r>
            <a:r>
              <a:rPr lang="en-GB" sz="1200" dirty="0"/>
              <a:t> | Tim Hughes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Father all of heaven roars Your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louder let this place erupt with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Can you hear it the sound of heaven touching earth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sound of heaven touching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Jesus You're the name we're lifting high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glory shaking up the earth and skies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Revival we want to see Your kingdom here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want to see Your kingdom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6F4BC-580B-AEEA-F0F3-64944F97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48" y="0"/>
            <a:ext cx="485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42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25EF-ED50-014F-8276-2BFE365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163291"/>
            <a:ext cx="8229600" cy="436909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  <a:t>The Bereavement Journey</a:t>
            </a:r>
            <a:b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14AF1-B03D-B60A-56CD-333D870BBC3F}"/>
              </a:ext>
            </a:extLst>
          </p:cNvPr>
          <p:cNvSpPr txBox="1"/>
          <p:nvPr/>
        </p:nvSpPr>
        <p:spPr>
          <a:xfrm>
            <a:off x="205227" y="1415534"/>
            <a:ext cx="89000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Bereavement Journey is for anyone who has been bereaved at any time and in any way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Starts Monday 3rd March</a:t>
            </a:r>
          </a:p>
          <a:p>
            <a:r>
              <a:rPr lang="en-GB" dirty="0">
                <a:solidFill>
                  <a:schemeClr val="bg1"/>
                </a:solidFill>
              </a:rPr>
              <a:t>7 Sessions ending at Easter</a:t>
            </a:r>
          </a:p>
          <a:p>
            <a:r>
              <a:rPr lang="en-GB" dirty="0">
                <a:solidFill>
                  <a:schemeClr val="bg1"/>
                </a:solidFill>
              </a:rPr>
              <a:t>Daytime group 10.30am to 12.30pm Jasper Centre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They may look to run another one in the evening later in the year</a:t>
            </a:r>
          </a:p>
          <a:p>
            <a:r>
              <a:rPr lang="en-GB" dirty="0">
                <a:solidFill>
                  <a:schemeClr val="bg1"/>
                </a:solidFill>
              </a:rPr>
              <a:t>Please note that (as the video highlights) this is for anyone that has lost someone in their life </a:t>
            </a:r>
          </a:p>
          <a:p>
            <a:r>
              <a:rPr lang="en-GB" dirty="0">
                <a:solidFill>
                  <a:schemeClr val="bg1"/>
                </a:solidFill>
              </a:rPr>
              <a:t>who would benefit and value time to reflect and work through their grief and loss.  </a:t>
            </a:r>
          </a:p>
          <a:p>
            <a:r>
              <a:rPr lang="en-GB" dirty="0">
                <a:solidFill>
                  <a:schemeClr val="bg1"/>
                </a:solidFill>
              </a:rPr>
              <a:t>It doesn’t have to be very recently.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Angela and Lena</a:t>
            </a:r>
          </a:p>
        </p:txBody>
      </p:sp>
    </p:spTree>
    <p:extLst>
      <p:ext uri="{BB962C8B-B14F-4D97-AF65-F5344CB8AC3E}">
        <p14:creationId xmlns:p14="http://schemas.microsoft.com/office/powerpoint/2010/main" val="24893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2-07 at 13.02.58">
            <a:hlinkClick r:id="" action="ppaction://media"/>
            <a:extLst>
              <a:ext uri="{FF2B5EF4-FFF2-40B4-BE49-F238E27FC236}">
                <a16:creationId xmlns:a16="http://schemas.microsoft.com/office/drawing/2014/main" id="{79FDF13A-D5E0-A921-A963-2EFC8828B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052736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1996</TotalTime>
  <Words>1481</Words>
  <Application>Microsoft Office PowerPoint</Application>
  <PresentationFormat>On-screen Show (4:3)</PresentationFormat>
  <Paragraphs>284</Paragraphs>
  <Slides>50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akagi_probook</vt:lpstr>
      <vt:lpstr>Amatic SC</vt:lpstr>
      <vt:lpstr>Arial</vt:lpstr>
      <vt:lpstr>Calibri</vt:lpstr>
      <vt:lpstr>Rockwell</vt:lpstr>
      <vt:lpstr>var(--heading-font-font-family)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The Bereavement Journey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67</cp:revision>
  <dcterms:created xsi:type="dcterms:W3CDTF">2024-09-27T16:56:29Z</dcterms:created>
  <dcterms:modified xsi:type="dcterms:W3CDTF">2025-02-10T10:05:19Z</dcterms:modified>
</cp:coreProperties>
</file>